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78" r:id="rId3"/>
    <p:sldId id="277" r:id="rId4"/>
    <p:sldId id="280" r:id="rId5"/>
    <p:sldId id="279" r:id="rId6"/>
    <p:sldId id="259" r:id="rId7"/>
    <p:sldId id="262" r:id="rId8"/>
    <p:sldId id="261" r:id="rId9"/>
    <p:sldId id="265" r:id="rId10"/>
    <p:sldId id="257" r:id="rId11"/>
    <p:sldId id="258" r:id="rId12"/>
    <p:sldId id="260" r:id="rId13"/>
    <p:sldId id="290" r:id="rId14"/>
    <p:sldId id="264" r:id="rId15"/>
    <p:sldId id="287" r:id="rId16"/>
    <p:sldId id="288" r:id="rId17"/>
    <p:sldId id="286" r:id="rId18"/>
    <p:sldId id="281" r:id="rId19"/>
    <p:sldId id="282" r:id="rId20"/>
    <p:sldId id="269" r:id="rId21"/>
    <p:sldId id="268" r:id="rId22"/>
    <p:sldId id="267" r:id="rId23"/>
    <p:sldId id="266" r:id="rId24"/>
    <p:sldId id="271" r:id="rId25"/>
    <p:sldId id="270" r:id="rId26"/>
    <p:sldId id="273" r:id="rId27"/>
    <p:sldId id="272" r:id="rId28"/>
    <p:sldId id="285" r:id="rId29"/>
    <p:sldId id="274" r:id="rId30"/>
    <p:sldId id="263" r:id="rId31"/>
    <p:sldId id="256" r:id="rId32"/>
    <p:sldId id="283" r:id="rId33"/>
    <p:sldId id="284" r:id="rId34"/>
    <p:sldId id="275" r:id="rId35"/>
    <p:sldId id="291" r:id="rId36"/>
    <p:sldId id="27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6BCFE-542D-45CC-AE4B-E568573B2820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581D8-1A3D-4683-AB89-92B9CA7819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Методика\творчество\ПОДЕЛКИ фото\DSCF6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10513" cy="63828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504073" y="5373398"/>
            <a:ext cx="6215106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Творческое развитие</a:t>
            </a:r>
            <a:endParaRPr lang="ru-RU" sz="3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Салтыковка 2015\Руки и крест. 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85728"/>
            <a:ext cx="5000660" cy="63262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Рабочий стол\Салтыковка 2015\картинки\контурные\527bf9aab6ed58084dc0f026ab7a82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488" y="300038"/>
            <a:ext cx="5153025" cy="6257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\Рабочий стол\Салтыковка 2015\картинки\контурные\овц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913" y="590550"/>
            <a:ext cx="7496175" cy="5676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\Рабочий стол\Салтыковка 2015\картинки\Голиаф.JPG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</a:blip>
          <a:srcRect/>
          <a:stretch>
            <a:fillRect/>
          </a:stretch>
        </p:blipFill>
        <p:spPr bwMode="auto">
          <a:xfrm>
            <a:off x="3952904" y="252413"/>
            <a:ext cx="4762500" cy="63531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44" y="285728"/>
            <a:ext cx="35719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Давид и Голиаф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1\Рабочий стол\Салтыковка 2015\картинки\Готовые пособия\симметрия.png"/>
          <p:cNvPicPr>
            <a:picLocks noChangeAspect="1" noChangeArrowheads="1"/>
          </p:cNvPicPr>
          <p:nvPr/>
        </p:nvPicPr>
        <p:blipFill>
          <a:blip r:embed="rId2" cstate="print"/>
          <a:srcRect r="1344"/>
          <a:stretch>
            <a:fillRect/>
          </a:stretch>
        </p:blipFill>
        <p:spPr bwMode="auto">
          <a:xfrm>
            <a:off x="1308369" y="703710"/>
            <a:ext cx="3192193" cy="5940000"/>
          </a:xfrm>
          <a:prstGeom prst="rect">
            <a:avLst/>
          </a:prstGeom>
          <a:noFill/>
        </p:spPr>
      </p:pic>
      <p:pic>
        <p:nvPicPr>
          <p:cNvPr id="7" name="Picture 3" descr="C:\Documents and Settings\1\Рабочий стол\Салтыковка 2015\картинки\Готовые пособия\симметрия.png"/>
          <p:cNvPicPr>
            <a:picLocks noChangeAspect="1" noChangeArrowheads="1"/>
          </p:cNvPicPr>
          <p:nvPr/>
        </p:nvPicPr>
        <p:blipFill>
          <a:blip r:embed="rId2" cstate="print"/>
          <a:srcRect r="1344"/>
          <a:stretch>
            <a:fillRect/>
          </a:stretch>
        </p:blipFill>
        <p:spPr bwMode="auto">
          <a:xfrm flipH="1">
            <a:off x="4503624" y="703710"/>
            <a:ext cx="3192193" cy="5940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14480" y="0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Дорисуй зеркально рисунок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1\Рабочий стол\IMG00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72280" y="1057710"/>
            <a:ext cx="6384000" cy="478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28596" y="5691862"/>
            <a:ext cx="550072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«А я знаю, Искупитель мой жив!»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\Рабочий стол\IMG00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72279" y="986271"/>
            <a:ext cx="6384001" cy="478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57158" y="5786454"/>
            <a:ext cx="550072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«Воистину, Он был Сын Божий!»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1\Рабочий стол\IMG00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315935" y="1051710"/>
            <a:ext cx="6335999" cy="475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14282" y="5857892"/>
            <a:ext cx="550072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«Сын Давидов! Помилуй меня»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\Рабочий стол\Салтыковка 2015\картинки\ковчег.jpg"/>
          <p:cNvPicPr>
            <a:picLocks noChangeAspect="1" noChangeArrowheads="1"/>
          </p:cNvPicPr>
          <p:nvPr/>
        </p:nvPicPr>
        <p:blipFill>
          <a:blip r:embed="rId2" cstate="print"/>
          <a:srcRect t="6376"/>
          <a:stretch>
            <a:fillRect/>
          </a:stretch>
        </p:blipFill>
        <p:spPr bwMode="auto">
          <a:xfrm>
            <a:off x="650018" y="1000108"/>
            <a:ext cx="7851072" cy="5133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857356" y="252691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Ноев ковчег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1\Рабочий стол\Салтыковка 2015\картинки\переход через море.jpg"/>
          <p:cNvPicPr>
            <a:picLocks noChangeAspect="1" noChangeArrowheads="1"/>
          </p:cNvPicPr>
          <p:nvPr/>
        </p:nvPicPr>
        <p:blipFill>
          <a:blip r:embed="rId2" cstate="print"/>
          <a:srcRect t="6486"/>
          <a:stretch>
            <a:fillRect/>
          </a:stretch>
        </p:blipFill>
        <p:spPr bwMode="auto">
          <a:xfrm>
            <a:off x="541812" y="928670"/>
            <a:ext cx="8075775" cy="5286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928794" y="119698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Переход через Чермное море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21571" y="0"/>
            <a:ext cx="65008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Правильно выполнив задание, ты узнаешь, кто помог Петру отдать плату сборщикам пошлин для храма. </a:t>
            </a:r>
            <a:r>
              <a:rPr lang="ru-RU" sz="2000" b="1" dirty="0" err="1" smtClean="0"/>
              <a:t>Матф</a:t>
            </a:r>
            <a:r>
              <a:rPr lang="ru-RU" sz="2000" b="1" dirty="0" smtClean="0"/>
              <a:t>. 17, 24 – 27. </a:t>
            </a:r>
            <a:endParaRPr lang="ru-RU" sz="2000" b="1" dirty="0"/>
          </a:p>
        </p:txBody>
      </p:sp>
      <p:pic>
        <p:nvPicPr>
          <p:cNvPr id="2050" name="Picture 2" descr="C:\Documents and Settings\1\Рабочий стол\Салтыковка 2015\картинки\Готовые пособия\рыба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7763" y="1032910"/>
            <a:ext cx="4968000" cy="5650746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2643176" y="2357432"/>
            <a:ext cx="791999" cy="7858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373596" y="3884950"/>
            <a:ext cx="150019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5597967" y="2362596"/>
            <a:ext cx="765149" cy="7548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4852732" y="2362450"/>
            <a:ext cx="765149" cy="7551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424420" y="2371146"/>
            <a:ext cx="144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V="1">
            <a:off x="2642555" y="3143870"/>
            <a:ext cx="734931" cy="7336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5590671" y="3123785"/>
            <a:ext cx="1533634" cy="9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3286116" y="2786058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864608" y="1993392"/>
            <a:ext cx="370332" cy="3703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234940" y="2007108"/>
            <a:ext cx="368001" cy="3595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857752" y="2371146"/>
            <a:ext cx="75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5237747" y="3877680"/>
            <a:ext cx="390532" cy="3774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4862596" y="3880350"/>
            <a:ext cx="381647" cy="3773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4852737" y="3880940"/>
            <a:ext cx="763511" cy="12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6200000" flipH="1">
            <a:off x="5605874" y="3129565"/>
            <a:ext cx="767273" cy="7533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 flipH="1" flipV="1">
            <a:off x="4861400" y="3129874"/>
            <a:ext cx="753893" cy="7393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Documents and Settings\1\Рабочий стол\Салтыковка 2015\картинки\Дом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623" y="142852"/>
            <a:ext cx="4808657" cy="660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71472" y="785794"/>
            <a:ext cx="392909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Бумажный конструктор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1\Рабочий стол\Салтыковка 2015\картинки\Зимний ле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9025" y="287338"/>
            <a:ext cx="6964363" cy="62817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57158" y="5715016"/>
            <a:ext cx="278608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Зимний лес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1\Рабочий стол\Салтыковка 2015\картинки\Ёжи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063" y="795338"/>
            <a:ext cx="6873875" cy="526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Documents and Settings\1\Рабочий стол\Салтыковка 2015\картинки\Ёжик в сбор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638" y="928670"/>
            <a:ext cx="7450138" cy="54967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643174" y="214290"/>
            <a:ext cx="392909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Ёжик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1\Рабочий стол\Салтыковка 2015\картинки\поделка сердц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0825" y="466725"/>
            <a:ext cx="6102350" cy="5922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1\Рабочий стол\Салтыковка 2015\картинки\сердц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57166"/>
            <a:ext cx="5457852" cy="520336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3108" y="5786454"/>
            <a:ext cx="492922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Поделка «Доброе Сердце»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57" descr="Аппликация цветы из цветной бума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33794"/>
            <a:ext cx="4143404" cy="63384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2714620"/>
            <a:ext cx="392909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Объемная аппликация «Цветок»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49" descr="iz bumagi 1 1024x768 Поделки из бума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42" y="473777"/>
            <a:ext cx="7858148" cy="58841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85918" y="285728"/>
            <a:ext cx="392909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Домик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IMG_4978.JPG"/>
          <p:cNvPicPr>
            <a:picLocks noChangeAspect="1" noChangeArrowheads="1"/>
          </p:cNvPicPr>
          <p:nvPr/>
        </p:nvPicPr>
        <p:blipFill>
          <a:blip r:embed="rId2" cstate="print"/>
          <a:srcRect l="8802" t="6510" r="11854" b="9715"/>
          <a:stretch>
            <a:fillRect/>
          </a:stretch>
        </p:blipFill>
        <p:spPr bwMode="auto">
          <a:xfrm rot="5400000">
            <a:off x="3497307" y="1217545"/>
            <a:ext cx="6292790" cy="44291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285728"/>
            <a:ext cx="3786214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Объемная аппликация «Поздравительная открытка»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 descr=" Мастер-класс Моделирование: Цветы из салфеток Бумага, Салфетки 8 мар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8838"/>
            <a:ext cx="7572396" cy="63734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5786454"/>
            <a:ext cx="392909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Одуванчик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1\Рабочий стол\Салтыковка 2015\картинки\Готовые пособия\диктант фор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85752"/>
            <a:ext cx="5013325" cy="628652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rot="16200000" flipV="1">
            <a:off x="5827757" y="1561208"/>
            <a:ext cx="450411" cy="56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042914" y="1356195"/>
            <a:ext cx="150038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036475" y="1782145"/>
            <a:ext cx="1133341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7339658" y="1572720"/>
            <a:ext cx="4330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5955735" y="3454002"/>
            <a:ext cx="1668310" cy="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5615876" y="3468308"/>
            <a:ext cx="1639691" cy="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6359746" y="1858110"/>
            <a:ext cx="866328" cy="7143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429281" y="4281056"/>
            <a:ext cx="367047" cy="7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 flipH="1" flipV="1">
            <a:off x="6757404" y="1834610"/>
            <a:ext cx="837701" cy="746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4149704" y="5278887"/>
            <a:ext cx="4500594" cy="441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</a:t>
            </a:r>
            <a:r>
              <a:rPr lang="en-US" sz="2000" b="1" dirty="0" smtClean="0">
                <a:sym typeface="Wingdings 3"/>
              </a:rPr>
              <a:t>   4    2   1   4   1   3    2   4</a:t>
            </a:r>
            <a:endParaRPr lang="ru-RU" sz="2000" b="1" dirty="0"/>
          </a:p>
        </p:txBody>
      </p:sp>
      <p:sp>
        <p:nvSpPr>
          <p:cNvPr id="92" name="Овал 91"/>
          <p:cNvSpPr/>
          <p:nvPr/>
        </p:nvSpPr>
        <p:spPr>
          <a:xfrm flipH="1">
            <a:off x="6390000" y="4223605"/>
            <a:ext cx="72000" cy="79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TextBox 92"/>
          <p:cNvSpPr txBox="1"/>
          <p:nvPr/>
        </p:nvSpPr>
        <p:spPr>
          <a:xfrm>
            <a:off x="142876" y="642918"/>
            <a:ext cx="40719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Напиши графический диктант, чтобы узнать, сколько хлебов употребил Христос для насыщения четырех тысяч человек  в пустынном месте.</a:t>
            </a:r>
            <a:endParaRPr lang="en-US" sz="2400" b="1" dirty="0" smtClean="0"/>
          </a:p>
          <a:p>
            <a:r>
              <a:rPr lang="ru-RU" sz="2400" b="1" dirty="0" err="1" smtClean="0"/>
              <a:t>Матф</a:t>
            </a:r>
            <a:r>
              <a:rPr lang="ru-RU" sz="2400" b="1" dirty="0" smtClean="0"/>
              <a:t>. 15, 32 – 38.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1\Рабочий стол\Салтыковка 2015\поделки\05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14290"/>
            <a:ext cx="4714908" cy="6457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57158" y="5357826"/>
            <a:ext cx="328614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Яблонька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к слепить радугу из пластилина"/>
          <p:cNvPicPr/>
          <p:nvPr/>
        </p:nvPicPr>
        <p:blipFill>
          <a:blip r:embed="rId2" cstate="print"/>
          <a:srcRect t="-248" r="6312" b="5211"/>
          <a:stretch>
            <a:fillRect/>
          </a:stretch>
        </p:blipFill>
        <p:spPr bwMode="auto">
          <a:xfrm>
            <a:off x="285720" y="357166"/>
            <a:ext cx="8572560" cy="60722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28926" y="214290"/>
            <a:ext cx="3071834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Радуга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DSC000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29"/>
            <a:ext cx="3974769" cy="36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" name="Picture 2" descr="Лепим грибок из пластил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350" y="285729"/>
            <a:ext cx="3182400" cy="36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198" name="Picture 6" descr="http://curlyorli.com/wp-content/uploads/2012/09/roshhashanah5.jpg"/>
          <p:cNvPicPr>
            <a:picLocks noChangeAspect="1" noChangeArrowheads="1"/>
          </p:cNvPicPr>
          <p:nvPr/>
        </p:nvPicPr>
        <p:blipFill>
          <a:blip r:embed="rId4" cstate="print"/>
          <a:srcRect l="22822" t="15560" r="25311" b="9750"/>
          <a:stretch>
            <a:fillRect/>
          </a:stretch>
        </p:blipFill>
        <p:spPr bwMode="auto">
          <a:xfrm>
            <a:off x="2500298" y="3214686"/>
            <a:ext cx="3571900" cy="3429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Лепим из пластилина бабоч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286124"/>
            <a:ext cx="3571900" cy="32075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990" name="Picture 6" descr="Улитка из пластил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1090" y="3571877"/>
            <a:ext cx="3960000" cy="29620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992" name="Picture 8" descr="http://www.millionpodarkov.ru/podelki/wp-content/uploads/2011/06/563.jpg"/>
          <p:cNvPicPr>
            <a:picLocks noChangeAspect="1" noChangeArrowheads="1"/>
          </p:cNvPicPr>
          <p:nvPr/>
        </p:nvPicPr>
        <p:blipFill>
          <a:blip r:embed="rId4" cstate="print"/>
          <a:srcRect t="12340" b="6664"/>
          <a:stretch>
            <a:fillRect/>
          </a:stretch>
        </p:blipFill>
        <p:spPr bwMode="auto">
          <a:xfrm>
            <a:off x="785786" y="214290"/>
            <a:ext cx="3564000" cy="28866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988" name="Picture 4" descr="Божья коровка из пластилина"/>
          <p:cNvPicPr>
            <a:picLocks noChangeAspect="1" noChangeArrowheads="1"/>
          </p:cNvPicPr>
          <p:nvPr/>
        </p:nvPicPr>
        <p:blipFill>
          <a:blip r:embed="rId5" cstate="print"/>
          <a:srcRect l="1786" t="7400"/>
          <a:stretch>
            <a:fillRect/>
          </a:stretch>
        </p:blipFill>
        <p:spPr bwMode="auto">
          <a:xfrm flipH="1">
            <a:off x="4572000" y="214290"/>
            <a:ext cx="3929090" cy="3213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714488"/>
            <a:ext cx="835824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3725" indent="-457200">
              <a:spcAft>
                <a:spcPts val="600"/>
              </a:spcAft>
            </a:pPr>
            <a:r>
              <a:rPr lang="ru-RU" sz="3200" b="1" dirty="0" smtClean="0"/>
              <a:t>1. Иллюстрация к теме урока</a:t>
            </a:r>
          </a:p>
          <a:p>
            <a:pPr marL="593725" indent="-457200">
              <a:spcAft>
                <a:spcPts val="600"/>
              </a:spcAft>
            </a:pPr>
            <a:endParaRPr lang="ru-RU" sz="3200" u="sng" dirty="0" smtClean="0"/>
          </a:p>
          <a:p>
            <a:pPr marL="593725" indent="-457200">
              <a:spcAft>
                <a:spcPts val="600"/>
              </a:spcAft>
            </a:pPr>
            <a:r>
              <a:rPr lang="ru-RU" sz="3200" u="sng" dirty="0" smtClean="0"/>
              <a:t>Тема урока:</a:t>
            </a:r>
            <a:r>
              <a:rPr lang="ru-RU" sz="3200" dirty="0" smtClean="0"/>
              <a:t> Отношение к Библии</a:t>
            </a:r>
          </a:p>
          <a:p>
            <a:pPr marL="593725" indent="-457200">
              <a:spcAft>
                <a:spcPts val="600"/>
              </a:spcAft>
            </a:pPr>
            <a:r>
              <a:rPr lang="ru-RU" sz="3200" dirty="0" smtClean="0"/>
              <a:t>Задание: Рисунок «Моя Библия»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4348" y="428604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Как связать задание с темой урока?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857760"/>
            <a:ext cx="771530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3725" indent="-457200">
              <a:spcAft>
                <a:spcPts val="600"/>
              </a:spcAft>
            </a:pPr>
            <a:r>
              <a:rPr lang="ru-RU" sz="3200" u="sng" dirty="0" smtClean="0"/>
              <a:t>Тема урока:</a:t>
            </a:r>
            <a:r>
              <a:rPr lang="ru-RU" sz="3200" dirty="0" smtClean="0"/>
              <a:t> Пасха</a:t>
            </a:r>
          </a:p>
          <a:p>
            <a:pPr marL="593725" indent="-457200">
              <a:spcAft>
                <a:spcPts val="600"/>
              </a:spcAft>
            </a:pPr>
            <a:r>
              <a:rPr lang="ru-RU" sz="3200" dirty="0" smtClean="0"/>
              <a:t>Задание: Аппликация «Подснежник»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143932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3725" indent="-457200">
              <a:spcAft>
                <a:spcPts val="600"/>
              </a:spcAft>
            </a:pPr>
            <a:r>
              <a:rPr lang="ru-RU" sz="3200" b="1" dirty="0" smtClean="0"/>
              <a:t>2. Иллюстрация к библейскому повествованию</a:t>
            </a:r>
          </a:p>
          <a:p>
            <a:pPr marL="593725" indent="-457200">
              <a:spcAft>
                <a:spcPts val="600"/>
              </a:spcAft>
            </a:pPr>
            <a:endParaRPr lang="ru-RU" sz="3200" u="sng" dirty="0" smtClean="0"/>
          </a:p>
          <a:p>
            <a:pPr marL="593725" indent="-457200">
              <a:spcAft>
                <a:spcPts val="600"/>
              </a:spcAft>
            </a:pPr>
            <a:r>
              <a:rPr lang="ru-RU" sz="3200" u="sng" dirty="0" smtClean="0"/>
              <a:t>Тема урока: </a:t>
            </a:r>
            <a:r>
              <a:rPr lang="ru-RU" sz="3200" dirty="0" smtClean="0"/>
              <a:t>Последствия непослушания</a:t>
            </a:r>
          </a:p>
          <a:p>
            <a:pPr marL="593725" indent="-457200">
              <a:spcAft>
                <a:spcPts val="600"/>
              </a:spcAft>
            </a:pPr>
            <a:r>
              <a:rPr lang="ru-RU" sz="3200" dirty="0" smtClean="0"/>
              <a:t>Задание: Аппликация «Кораблик + Кит»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3713339"/>
            <a:ext cx="8001056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6525" indent="0">
              <a:spcAft>
                <a:spcPts val="600"/>
              </a:spcAft>
              <a:buNone/>
            </a:pPr>
            <a:r>
              <a:rPr lang="ru-RU" sz="3200" b="1" dirty="0" smtClean="0"/>
              <a:t>3. Иллюстрация к песне («На ладони Божьей птичку не пугает зло» )</a:t>
            </a:r>
          </a:p>
          <a:p>
            <a:pPr marL="136525" indent="0">
              <a:spcAft>
                <a:spcPts val="600"/>
              </a:spcAft>
              <a:buNone/>
            </a:pPr>
            <a:endParaRPr lang="ru-RU" sz="3200" u="sng" dirty="0" smtClean="0"/>
          </a:p>
          <a:p>
            <a:pPr marL="136525" indent="0">
              <a:spcAft>
                <a:spcPts val="600"/>
              </a:spcAft>
              <a:buNone/>
            </a:pPr>
            <a:r>
              <a:rPr lang="ru-RU" sz="3200" u="sng" dirty="0" smtClean="0"/>
              <a:t>Тема: </a:t>
            </a:r>
            <a:r>
              <a:rPr lang="ru-RU" sz="3200" dirty="0" smtClean="0"/>
              <a:t>Божья любовь</a:t>
            </a:r>
          </a:p>
          <a:p>
            <a:pPr marL="136525" indent="0">
              <a:spcAft>
                <a:spcPts val="600"/>
              </a:spcAft>
              <a:buNone/>
            </a:pPr>
            <a:r>
              <a:rPr lang="ru-RU" sz="3200" dirty="0" smtClean="0"/>
              <a:t>Задание: Лепка «Птичка»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8358214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9425" indent="-342900">
              <a:spcAft>
                <a:spcPts val="600"/>
              </a:spcAft>
            </a:pPr>
            <a:r>
              <a:rPr lang="ru-RU" sz="3200" b="1" dirty="0" smtClean="0"/>
              <a:t>4. Поделка-подарок</a:t>
            </a:r>
          </a:p>
          <a:p>
            <a:pPr marL="479425" indent="-342900">
              <a:spcAft>
                <a:spcPts val="600"/>
              </a:spcAft>
            </a:pPr>
            <a:endParaRPr lang="ru-RU" sz="3200" u="sng" dirty="0" smtClean="0"/>
          </a:p>
          <a:p>
            <a:pPr marL="479425" indent="-342900">
              <a:spcAft>
                <a:spcPts val="600"/>
              </a:spcAft>
            </a:pPr>
            <a:r>
              <a:rPr lang="ru-RU" sz="3200" u="sng" dirty="0" smtClean="0"/>
              <a:t>Тема:</a:t>
            </a:r>
            <a:r>
              <a:rPr lang="ru-RU" sz="3200" dirty="0" smtClean="0"/>
              <a:t> Любовь к родителям</a:t>
            </a:r>
          </a:p>
          <a:p>
            <a:pPr marL="479425" indent="-342900">
              <a:spcAft>
                <a:spcPts val="600"/>
              </a:spcAft>
            </a:pPr>
            <a:r>
              <a:rPr lang="ru-RU" sz="3200" dirty="0" smtClean="0"/>
              <a:t>Задание: Изготовить поделку и подарить маме </a:t>
            </a:r>
          </a:p>
          <a:p>
            <a:pPr marL="479425" indent="-342900">
              <a:spcAft>
                <a:spcPts val="600"/>
              </a:spcAft>
            </a:pPr>
            <a:r>
              <a:rPr lang="ru-RU" sz="3200" dirty="0" smtClean="0"/>
              <a:t>(применить библейскую истину на деле)</a:t>
            </a:r>
          </a:p>
          <a:p>
            <a:pPr marL="136525" lvl="0" indent="0">
              <a:buNone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2214546" y="1714488"/>
            <a:ext cx="5118100" cy="2690813"/>
            <a:chOff x="3571868" y="428604"/>
            <a:chExt cx="5118100" cy="2690813"/>
          </a:xfrm>
        </p:grpSpPr>
        <p:pic>
          <p:nvPicPr>
            <p:cNvPr id="4098" name="Picture 2" descr="C:\Documents and Settings\1\Рабочий стол\Салтыковка 2015\картинки\Готовые пособия\сетка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68" y="428604"/>
              <a:ext cx="5118100" cy="2690813"/>
            </a:xfrm>
            <a:prstGeom prst="rect">
              <a:avLst/>
            </a:prstGeom>
            <a:noFill/>
          </p:spPr>
        </p:pic>
        <p:sp>
          <p:nvSpPr>
            <p:cNvPr id="3" name="Овал 2"/>
            <p:cNvSpPr/>
            <p:nvPr/>
          </p:nvSpPr>
          <p:spPr>
            <a:xfrm>
              <a:off x="5109991" y="2599013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3992068" y="260104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6219288" y="2592813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7358082" y="2597027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57620" y="2714620"/>
              <a:ext cx="37147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 1                          2                          3                          4</a:t>
              </a:r>
              <a:endParaRPr lang="ru-RU" sz="140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42844" y="4572008"/>
            <a:ext cx="8858280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700" b="1" dirty="0" smtClean="0"/>
              <a:t>1) 2</a:t>
            </a:r>
            <a:r>
              <a:rPr lang="en-US" sz="2700" b="1" dirty="0" smtClean="0">
                <a:sym typeface="Wingdings 3"/>
              </a:rPr>
              <a:t>    1    1    1    1    1    1    2    6</a:t>
            </a:r>
          </a:p>
          <a:p>
            <a:pPr>
              <a:spcAft>
                <a:spcPts val="600"/>
              </a:spcAft>
            </a:pPr>
            <a:r>
              <a:rPr lang="en-US" sz="2700" b="1" dirty="0" smtClean="0">
                <a:sym typeface="Wingdings 3"/>
              </a:rPr>
              <a:t>2) 3    1    2    2    1    1    1    1    2   1   3   6</a:t>
            </a:r>
          </a:p>
          <a:p>
            <a:pPr>
              <a:spcAft>
                <a:spcPts val="600"/>
              </a:spcAft>
            </a:pPr>
            <a:r>
              <a:rPr lang="en-US" sz="2700" b="1" dirty="0" smtClean="0">
                <a:sym typeface="Wingdings 3"/>
              </a:rPr>
              <a:t>3) 1    3    1    1   1      1    2    6</a:t>
            </a:r>
          </a:p>
          <a:p>
            <a:pPr>
              <a:spcAft>
                <a:spcPts val="600"/>
              </a:spcAft>
            </a:pPr>
            <a:r>
              <a:rPr lang="en-US" sz="2700" b="1" dirty="0" smtClean="0">
                <a:sym typeface="Wingdings 3"/>
              </a:rPr>
              <a:t>4) 1    1     1    1    1    5    1     1     1     5</a:t>
            </a:r>
            <a:endParaRPr lang="ru-RU" sz="27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00100" y="357166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Если ты правильно напишешь графический диктант, то узнаешь, что помогло Давиду победить Голиафа.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99417" y="2497823"/>
            <a:ext cx="285752" cy="285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956268" y="2499068"/>
            <a:ext cx="285752" cy="285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310119" y="2494722"/>
            <a:ext cx="285752" cy="8497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66207" y="3343895"/>
            <a:ext cx="285752" cy="285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\Рабочий стол\Салтыковка 2015\картинки\Готовые пособия\в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056" y="704311"/>
            <a:ext cx="8795888" cy="50107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1\Рабочий стол\Салтыковка 2015\картинки\дожди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7145" y="460525"/>
            <a:ext cx="5162573" cy="596887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186617"/>
            <a:ext cx="5357850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Проведи, </a:t>
            </a:r>
          </a:p>
          <a:p>
            <a:pPr algn="ctr"/>
            <a:r>
              <a:rPr lang="ru-RU" sz="2800" b="1" dirty="0" smtClean="0"/>
              <a:t>не отрывая руки от бумаги, прямые линии дождя.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\Рабочий стол\Салтыковка 2015\картинки\контурные\петух обвед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3227" y="142852"/>
            <a:ext cx="6146491" cy="65008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14314" y="4657563"/>
            <a:ext cx="385762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Аккуратно обведи рисунок по пунктирным линиям и раскрась его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1\Рабочий стол\Салтыковка 2015\картинки\контурные\1322410763_1f40303a42384735413a3839-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8499450" cy="50704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214414" y="571480"/>
            <a:ext cx="671517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Обведи рисунок по пунктирным линиям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1\Рабочий стол\Салтыковка 2015\поделки\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423" y="428644"/>
            <a:ext cx="8305981" cy="5929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</TotalTime>
  <Words>369</Words>
  <Application>Microsoft Office PowerPoint</Application>
  <PresentationFormat>Экран (4:3)</PresentationFormat>
  <Paragraphs>52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eMachines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Пирогов Александр</dc:creator>
  <cp:lastModifiedBy>Пирогов Александр</cp:lastModifiedBy>
  <cp:revision>131</cp:revision>
  <dcterms:created xsi:type="dcterms:W3CDTF">2015-02-11T12:10:27Z</dcterms:created>
  <dcterms:modified xsi:type="dcterms:W3CDTF">2015-02-21T09:50:54Z</dcterms:modified>
</cp:coreProperties>
</file>